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2/9/2018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wv.nl/particulieren/" TargetMode="External"/><Relationship Id="rId2" Type="http://schemas.openxmlformats.org/officeDocument/2006/relationships/hyperlink" Target="http://www.zorghulpatlas.nl/zorgatlas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handicap-studie.nl/home.aspx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Wetgeving voor zorgvragers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Mensen met een beperking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4853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“gewone” zaken worden ineens ingewikkeld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smtClean="0"/>
              <a:t>Voor </a:t>
            </a:r>
            <a:r>
              <a:rPr lang="nl-NL" dirty="0" smtClean="0"/>
              <a:t>nah</a:t>
            </a:r>
            <a:r>
              <a:rPr lang="nl-NL" dirty="0" smtClean="0">
                <a:sym typeface="Wingdings" panose="05000000000000000000" pitchFamily="2" charset="2"/>
              </a:rPr>
              <a:t>: meestal</a:t>
            </a:r>
            <a:r>
              <a:rPr lang="nl-NL" dirty="0" smtClean="0"/>
              <a:t> </a:t>
            </a:r>
            <a:r>
              <a:rPr lang="nl-NL" dirty="0" smtClean="0"/>
              <a:t>weinig zorgen</a:t>
            </a:r>
          </a:p>
          <a:p>
            <a:pPr marL="0" indent="0">
              <a:buNone/>
            </a:pPr>
            <a:r>
              <a:rPr lang="nl-NL" dirty="0" smtClean="0"/>
              <a:t>Kunt beroep uitoefenen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Leren/studeren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Sociale </a:t>
            </a:r>
            <a:r>
              <a:rPr lang="nl-NL" dirty="0" smtClean="0"/>
              <a:t>contacten aanwezig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Inkomen is gegarandeerd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Woning 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Kunt zorgen voor je gezin </a:t>
            </a:r>
            <a:r>
              <a:rPr lang="nl-NL" dirty="0" err="1" smtClean="0"/>
              <a:t>etc</a:t>
            </a:r>
            <a:endParaRPr lang="nl-NL" dirty="0" smtClean="0"/>
          </a:p>
          <a:p>
            <a:pPr marL="0" indent="0">
              <a:buNone/>
            </a:pPr>
            <a:r>
              <a:rPr lang="nl-NL" dirty="0" err="1" smtClean="0"/>
              <a:t>Etc</a:t>
            </a:r>
            <a:r>
              <a:rPr lang="nl-NL" dirty="0" smtClean="0"/>
              <a:t> </a:t>
            </a:r>
            <a:r>
              <a:rPr lang="nl-NL" dirty="0" err="1" smtClean="0"/>
              <a:t>etc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Na nah:</a:t>
            </a:r>
          </a:p>
          <a:p>
            <a:pPr marL="0" indent="0">
              <a:buNone/>
            </a:pPr>
            <a:r>
              <a:rPr lang="nl-NL" dirty="0" smtClean="0"/>
              <a:t>Kan studie nog wel?</a:t>
            </a:r>
          </a:p>
          <a:p>
            <a:pPr marL="0" indent="0">
              <a:buNone/>
            </a:pPr>
            <a:r>
              <a:rPr lang="nl-NL" dirty="0" smtClean="0"/>
              <a:t>Kan school nog wel?</a:t>
            </a:r>
          </a:p>
          <a:p>
            <a:pPr marL="0" indent="0">
              <a:buNone/>
            </a:pPr>
            <a:r>
              <a:rPr lang="nl-NL" dirty="0" smtClean="0"/>
              <a:t>Verlies van baan? En nu dan? Geen inkomen?</a:t>
            </a:r>
          </a:p>
          <a:p>
            <a:pPr marL="0" indent="0">
              <a:buNone/>
            </a:pPr>
            <a:r>
              <a:rPr lang="nl-NL" dirty="0" smtClean="0"/>
              <a:t>Veel kosten wat betreft zorg en hulpmiddelen</a:t>
            </a:r>
          </a:p>
          <a:p>
            <a:pPr marL="0" indent="0">
              <a:buNone/>
            </a:pPr>
            <a:r>
              <a:rPr lang="nl-NL" dirty="0" smtClean="0"/>
              <a:t>Vrienden begrijpen me </a:t>
            </a:r>
            <a:r>
              <a:rPr lang="nl-NL" dirty="0" smtClean="0"/>
              <a:t>niet/verlies</a:t>
            </a:r>
          </a:p>
          <a:p>
            <a:pPr marL="0" indent="0">
              <a:buNone/>
            </a:pPr>
            <a:r>
              <a:rPr lang="nl-NL" dirty="0" smtClean="0"/>
              <a:t>Kan niet voor gezin zorgen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5591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worden deze mensen in </a:t>
            </a:r>
            <a:r>
              <a:rPr lang="nl-NL" dirty="0" err="1"/>
              <a:t>nederland</a:t>
            </a:r>
            <a:r>
              <a:rPr lang="nl-NL" dirty="0"/>
              <a:t> geholpen? </a:t>
            </a:r>
            <a:r>
              <a:rPr lang="nl-NL" dirty="0" err="1"/>
              <a:t>Dmv</a:t>
            </a:r>
            <a:r>
              <a:rPr lang="nl-NL" dirty="0"/>
              <a:t> </a:t>
            </a:r>
            <a:r>
              <a:rPr lang="nl-NL" dirty="0" smtClean="0"/>
              <a:t>wetten is bescherming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Nederland is een zorgstaat</a:t>
            </a:r>
            <a:r>
              <a:rPr lang="nl-NL" dirty="0" smtClean="0">
                <a:sym typeface="Wingdings" panose="05000000000000000000" pitchFamily="2" charset="2"/>
              </a:rPr>
              <a:t> wat is dat precies?</a:t>
            </a:r>
            <a:endParaRPr lang="nl-NL" dirty="0"/>
          </a:p>
          <a:p>
            <a:r>
              <a:rPr lang="nl-NL" dirty="0" smtClean="0"/>
              <a:t>Wetgeving </a:t>
            </a:r>
            <a:r>
              <a:rPr lang="nl-NL" dirty="0" smtClean="0"/>
              <a:t>zorg en welzijn </a:t>
            </a:r>
          </a:p>
          <a:p>
            <a:r>
              <a:rPr lang="nl-NL" dirty="0" smtClean="0"/>
              <a:t>Wetgeving werk en inkomen</a:t>
            </a:r>
          </a:p>
          <a:p>
            <a:r>
              <a:rPr lang="nl-NL" dirty="0" err="1" smtClean="0"/>
              <a:t>Financiele</a:t>
            </a:r>
            <a:r>
              <a:rPr lang="nl-NL" dirty="0" smtClean="0"/>
              <a:t> regelingen en toeslagen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13320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Opdracht, wat weet jij er al van?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311" y="2810932"/>
            <a:ext cx="8963378" cy="247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663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voor je website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230488" y="3495051"/>
            <a:ext cx="8060267" cy="3955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Maak een </a:t>
            </a: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beknopt overzicht van wetten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 het gebied van gezondheidszorg, werk, opleiding waar mensen met NAH mee te maken (kunnen) krijgen.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 overzicht wordt een onderdeel van de website die je gaat bouwen. 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Voor de duidelijkheid laten we hierbij de WGBO, Wet BIG en BOPZ buiten beschouwing. De kennis over deze wetgevingen wordt geacht bekend te zijn.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Bronnen: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http://www.zorghulpatlas.nl/zorgatlas</a:t>
            </a: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https://www.uwv.nl/particulieren/</a:t>
            </a: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http://www.handicap-studie.nl/home.aspx</a:t>
            </a: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NL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980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nog meer behoefte aan?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3048000" y="2049199"/>
            <a:ext cx="6096000" cy="275960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Naast de gevolgen van het hersenletsel zijn er ook veel </a:t>
            </a: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regel- en administratiezaken 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het bord van de zorgvrager en het sociale netwerk terecht gekomen.  Het is van belang dat bekend is dat zij hierin ook ondersteuning kunnen vragen en krijgen.  Maak </a:t>
            </a: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overzicht van instanties die de zorgvrager en het sociale netwerk op dit vlak kunnen ondersteunen, waarbij je kort het doel en werkwijze uitlegt van deze instanties.   </a:t>
            </a:r>
            <a:r>
              <a:rPr lang="nl-NL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Denk hierbij aan advisering, administratie, lotgenotencontact ed.</a:t>
            </a:r>
            <a:endParaRPr lang="nl-NL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968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TM03457503[[fn=Citeerbaar]]</Template>
  <TotalTime>11</TotalTime>
  <Words>283</Words>
  <Application>Microsoft Office PowerPoint</Application>
  <PresentationFormat>Breedbeeld</PresentationFormat>
  <Paragraphs>36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2" baseType="lpstr">
      <vt:lpstr>Calibri</vt:lpstr>
      <vt:lpstr>Century Gothic</vt:lpstr>
      <vt:lpstr>Times New Roman</vt:lpstr>
      <vt:lpstr>Wingdings</vt:lpstr>
      <vt:lpstr>Wingdings 2</vt:lpstr>
      <vt:lpstr>Citeerbaar</vt:lpstr>
      <vt:lpstr>Wetgeving voor zorgvragers</vt:lpstr>
      <vt:lpstr>“gewone” zaken worden ineens ingewikkeld</vt:lpstr>
      <vt:lpstr>Hoe worden deze mensen in nederland geholpen? Dmv wetten is bescherming</vt:lpstr>
      <vt:lpstr>Opdracht, wat weet jij er al van?</vt:lpstr>
      <vt:lpstr>Opdracht voor je website</vt:lpstr>
      <vt:lpstr>Waar nog meer behoefte aan?</vt:lpstr>
    </vt:vector>
  </TitlesOfParts>
  <Company>Leeuwenborgh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Wetgeving voor zorgvragers</dc:title>
  <dc:creator>C.V.A.I. (Cindy) van der Meijs</dc:creator>
  <cp:lastModifiedBy>C.V.A.I. (Cindy) van der Meijs</cp:lastModifiedBy>
  <cp:revision>3</cp:revision>
  <dcterms:created xsi:type="dcterms:W3CDTF">2018-02-06T09:59:08Z</dcterms:created>
  <dcterms:modified xsi:type="dcterms:W3CDTF">2018-02-09T06:59:10Z</dcterms:modified>
</cp:coreProperties>
</file>